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2" r:id="rId5"/>
    <p:sldId id="261" r:id="rId6"/>
    <p:sldId id="265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E8EA-0F59-410B-8CF3-462FA8E57087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CF729-ABC1-4658-983E-BAAB427EB3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0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CF729-ABC1-4658-983E-BAAB427EB3C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219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CF729-ABC1-4658-983E-BAAB427EB3C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50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46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42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8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858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7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955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58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3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613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191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524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C124-43BC-47A3-90AC-5E6FD415A442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48D7A-8DDD-446D-BF9B-184637482B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52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6496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969626" y="5669280"/>
            <a:ext cx="6670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2">
                    <a:lumMod val="50000"/>
                  </a:schemeClr>
                </a:solidFill>
              </a:rPr>
              <a:t>SERGIO BLÁZQUEZ TEIJEIRO 3º ESO</a:t>
            </a:r>
          </a:p>
        </p:txBody>
      </p:sp>
    </p:spTree>
    <p:extLst>
      <p:ext uri="{BB962C8B-B14F-4D97-AF65-F5344CB8AC3E}">
        <p14:creationId xmlns:p14="http://schemas.microsoft.com/office/powerpoint/2010/main" val="412744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DÍA DAS LETRAS GALEGAS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gl-ES" dirty="0"/>
              <a:t>Este ano con motivo do Día dás Letras Galegas neste atípico 2020 marcado pola pandemia do coronavirus foi homenaxeado o escritor, profesor e lingüista Ricardo Carvalho Calero, un dos estudosos e </a:t>
            </a:r>
            <a:r>
              <a:rPr lang="gl-ES" dirty="0" err="1"/>
              <a:t>literatos</a:t>
            </a:r>
            <a:r>
              <a:rPr lang="gl-ES" dirty="0"/>
              <a:t> máis relevantes da Lingua e Literatura Galega.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929" y="3616230"/>
            <a:ext cx="2158106" cy="324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3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131270"/>
            <a:ext cx="10515600" cy="1325563"/>
          </a:xfrm>
        </p:spPr>
        <p:txBody>
          <a:bodyPr/>
          <a:lstStyle/>
          <a:p>
            <a:pPr algn="ctr"/>
            <a:r>
              <a:rPr lang="es-ES" b="1" dirty="0"/>
              <a:t>INFANCIA E XUVENTUDE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28624"/>
            <a:ext cx="10805160" cy="4862558"/>
          </a:xfrm>
        </p:spPr>
        <p:txBody>
          <a:bodyPr>
            <a:noAutofit/>
          </a:bodyPr>
          <a:lstStyle/>
          <a:p>
            <a:pPr algn="just"/>
            <a:r>
              <a:rPr lang="gl-ES" sz="2500" dirty="0"/>
              <a:t>Ricardo Carvalho Calero naceu o 30 de outubro de 1910 na rúa de S. Francisco en Ferrol.</a:t>
            </a:r>
          </a:p>
          <a:p>
            <a:pPr algn="just"/>
            <a:r>
              <a:rPr lang="gl-ES" sz="2500" dirty="0"/>
              <a:t>Ricardo é o mais vello de seis irmáns, dos que dous morreron na súa infancia. Despois de que terminase os primeiros estudos entra no colexio “Sagrado Corazón de Jesús”. O que dirixe este colexio é o escritor Manuel Comelhas Coimbra, autor da obra dramática “Pilara”,  e prepara libremente os seus estudos de Bacharelato. Cando era moi pequeno, lle gustaba asistir ás sesións de teatro e ao cine e tamén ler romances, teatro… Nesa época comezou a  facer os seus primeiros escritos: poemas, algúns deles en galego, que os publicou na revista “Maruxa”.</a:t>
            </a:r>
          </a:p>
          <a:p>
            <a:pPr algn="just"/>
            <a:r>
              <a:rPr lang="gl-ES" sz="2500" dirty="0"/>
              <a:t>En 1926, cando tiña dezaseis anos, termina o Bacharelato e matricúlase na universidade compostelá. </a:t>
            </a:r>
            <a:r>
              <a:rPr lang="gl-ES" sz="2400" dirty="0"/>
              <a:t>A etapa universitaria de Carvalho Calero estivo marcada pola súa incorporación ao Seminario de Estudos Galegos (SEG), o que implica a consolidación do seu compromiso coa cultura galega.</a:t>
            </a:r>
          </a:p>
          <a:p>
            <a:pPr algn="just"/>
            <a:r>
              <a:rPr lang="gl-ES" sz="2500" dirty="0"/>
              <a:t> En 1931 termina os seus estudos de Dereito cun brillante expedien</a:t>
            </a:r>
            <a:r>
              <a:rPr lang="pt-BR" sz="2500" dirty="0"/>
              <a:t>te académico. </a:t>
            </a:r>
          </a:p>
          <a:p>
            <a:pPr algn="just"/>
            <a:endParaRPr lang="es-ES" sz="2500" dirty="0"/>
          </a:p>
          <a:p>
            <a:pPr algn="just"/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44564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131270"/>
            <a:ext cx="10515600" cy="1325563"/>
          </a:xfrm>
        </p:spPr>
        <p:txBody>
          <a:bodyPr/>
          <a:lstStyle/>
          <a:p>
            <a:pPr algn="ctr"/>
            <a:r>
              <a:rPr lang="es-ES" b="1" dirty="0"/>
              <a:t>VIDA ADULTA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4944" y="863972"/>
            <a:ext cx="11135360" cy="4862558"/>
          </a:xfrm>
        </p:spPr>
        <p:txBody>
          <a:bodyPr>
            <a:noAutofit/>
          </a:bodyPr>
          <a:lstStyle/>
          <a:p>
            <a:pPr algn="just"/>
            <a:r>
              <a:rPr lang="gl-ES" sz="2300" dirty="0"/>
              <a:t>En 1933, ten que abandonar Compostela, e ingresa por concurso como funcionario no Concello de Ferrol. Casa con Mª Ignacia Ramos, natural do Concello de Baleira.</a:t>
            </a:r>
          </a:p>
          <a:p>
            <a:pPr algn="just"/>
            <a:r>
              <a:rPr lang="gl-ES" sz="2300" dirty="0"/>
              <a:t> </a:t>
            </a:r>
            <a:r>
              <a:rPr lang="gl-ES" sz="2400" dirty="0"/>
              <a:t>No período entre o 1936 e o 1939, participa na Guerra Civil e cando finaliza é xulgado e condenado a ingresar no cárcere.</a:t>
            </a:r>
            <a:endParaRPr lang="gl-ES" sz="2300" dirty="0"/>
          </a:p>
          <a:p>
            <a:pPr algn="just"/>
            <a:r>
              <a:rPr lang="gl-ES" sz="2400" dirty="0"/>
              <a:t>No período que vai desde 1941 ata 1950 regresa a Ferrol e traballa como docente en varios colexios ferroláns. Posteriormente, marcha a traballar a Lugo como director do colexio Fingoi, ata o ano 1965, ese período coincide cos seus anos de maior traballo literario.</a:t>
            </a:r>
          </a:p>
          <a:p>
            <a:pPr algn="just"/>
            <a:r>
              <a:rPr lang="gl-ES" sz="2400" dirty="0"/>
              <a:t>Ingresou na Real Academia Galega (1958, cun estudo sobre as fontes literarias de Rosalía de Castro) e publicou obras do alcance de a Historia dá literatura galega contemporánea (1963).</a:t>
            </a:r>
          </a:p>
          <a:p>
            <a:pPr algn="just"/>
            <a:r>
              <a:rPr lang="gl-ES" sz="2400" dirty="0"/>
              <a:t>En 1965, incorporouse ao Instituto Rosalía de Castro, de Santiago, tras finalizar a oposición iniciada en 1936, e, como profesor contratado, á Universidade compostelá, da cal se converteu, en 1972, no primeiro catedrático de Lingüística e Literatura Galegas.</a:t>
            </a:r>
          </a:p>
          <a:p>
            <a:pPr algn="just"/>
            <a:r>
              <a:rPr lang="gl-ES" sz="2400" dirty="0"/>
              <a:t>Nesa época Carvalho publicou numerosas obras relativas a lingua e literatura galegas, destinadas a afirmar o seu ensino universitario e a súa proxección social.</a:t>
            </a:r>
            <a:endParaRPr lang="gl-ES" sz="2300" dirty="0"/>
          </a:p>
        </p:txBody>
      </p:sp>
    </p:spTree>
    <p:extLst>
      <p:ext uri="{BB962C8B-B14F-4D97-AF65-F5344CB8AC3E}">
        <p14:creationId xmlns:p14="http://schemas.microsoft.com/office/powerpoint/2010/main" val="347833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823" y="0"/>
            <a:ext cx="10515600" cy="1325563"/>
          </a:xfrm>
        </p:spPr>
        <p:txBody>
          <a:bodyPr anchor="t" anchorCtr="0">
            <a:normAutofit/>
          </a:bodyPr>
          <a:lstStyle/>
          <a:p>
            <a:pPr algn="ctr"/>
            <a:r>
              <a:rPr lang="gl-ES" sz="3600" b="1" dirty="0"/>
              <a:t>A SÚA OBRA: ENSAIOS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7623" y="984543"/>
            <a:ext cx="6021317" cy="4351338"/>
          </a:xfrm>
        </p:spPr>
        <p:txBody>
          <a:bodyPr>
            <a:noAutofit/>
          </a:bodyPr>
          <a:lstStyle/>
          <a:p>
            <a:r>
              <a:rPr lang="es-ES" sz="2400" dirty="0"/>
              <a:t>1972 </a:t>
            </a:r>
            <a:r>
              <a:rPr lang="es-ES" sz="2400" i="1" dirty="0"/>
              <a:t>Particularidades morfológicas del lenguaje de Rosalía de Castro</a:t>
            </a:r>
            <a:r>
              <a:rPr lang="es-ES" sz="2400" dirty="0"/>
              <a:t>.</a:t>
            </a:r>
          </a:p>
          <a:p>
            <a:r>
              <a:rPr lang="es-ES" sz="2400" dirty="0"/>
              <a:t>1972 </a:t>
            </a:r>
            <a:r>
              <a:rPr lang="es-ES" sz="2400" i="1" dirty="0"/>
              <a:t>Poesías de Rosalía de Castro</a:t>
            </a:r>
            <a:r>
              <a:rPr lang="es-ES" sz="2400" dirty="0"/>
              <a:t>, con L. Fontoira Surís.</a:t>
            </a:r>
          </a:p>
          <a:p>
            <a:r>
              <a:rPr lang="es-ES" sz="2400" dirty="0"/>
              <a:t>1977 </a:t>
            </a:r>
            <a:r>
              <a:rPr lang="es-ES" sz="2400" i="1" dirty="0"/>
              <a:t>Estudos rosalianos</a:t>
            </a:r>
            <a:r>
              <a:rPr lang="es-ES" sz="2400" dirty="0"/>
              <a:t>.</a:t>
            </a:r>
          </a:p>
          <a:p>
            <a:r>
              <a:rPr lang="es-ES" sz="2400" dirty="0"/>
              <a:t>1981 </a:t>
            </a:r>
            <a:r>
              <a:rPr lang="es-ES" sz="2400" i="1" dirty="0"/>
              <a:t>Problemas da Língua Galega</a:t>
            </a:r>
            <a:r>
              <a:rPr lang="es-ES" sz="2400" dirty="0"/>
              <a:t>.</a:t>
            </a:r>
          </a:p>
          <a:p>
            <a:r>
              <a:rPr lang="es-ES" sz="2400" dirty="0"/>
              <a:t>1983 </a:t>
            </a:r>
            <a:r>
              <a:rPr lang="es-ES" sz="2400" i="1" dirty="0"/>
              <a:t>Da Fala e da Escrita</a:t>
            </a:r>
            <a:r>
              <a:rPr lang="es-ES" sz="2400" dirty="0"/>
              <a:t>.</a:t>
            </a:r>
          </a:p>
          <a:p>
            <a:r>
              <a:rPr lang="es-ES" sz="2400" dirty="0"/>
              <a:t>1984 </a:t>
            </a:r>
            <a:r>
              <a:rPr lang="es-ES" sz="2400" i="1" dirty="0"/>
              <a:t>Letras Galegas</a:t>
            </a:r>
            <a:r>
              <a:rPr lang="es-ES" sz="2400" dirty="0"/>
              <a:t>.</a:t>
            </a:r>
          </a:p>
          <a:p>
            <a:r>
              <a:rPr lang="es-ES" sz="2400" dirty="0"/>
              <a:t>1989 </a:t>
            </a:r>
            <a:r>
              <a:rPr lang="es-ES" sz="2400" i="1" dirty="0"/>
              <a:t>Escritos sobre Castelao</a:t>
            </a:r>
            <a:r>
              <a:rPr lang="es-ES" sz="2400" dirty="0"/>
              <a:t>.</a:t>
            </a:r>
          </a:p>
          <a:p>
            <a:r>
              <a:rPr lang="es-ES" sz="2400" dirty="0"/>
              <a:t>1990 </a:t>
            </a:r>
            <a:r>
              <a:rPr lang="es-ES" sz="2400" i="1" dirty="0"/>
              <a:t>Do Galego e da Galiza</a:t>
            </a:r>
            <a:r>
              <a:rPr lang="es-ES" sz="2400" dirty="0"/>
              <a:t>, (póstumo).</a:t>
            </a:r>
          </a:p>
          <a:p>
            <a:r>
              <a:rPr lang="es-ES" sz="2400" dirty="0"/>
              <a:t>1992 </a:t>
            </a:r>
            <a:r>
              <a:rPr lang="es-ES" sz="2400" i="1" dirty="0"/>
              <a:t>Umha voz na Galiza</a:t>
            </a:r>
            <a:r>
              <a:rPr lang="es-ES" sz="2400" dirty="0"/>
              <a:t>, (póstumo). </a:t>
            </a:r>
            <a:endParaRPr lang="pt-BR" sz="2400" i="1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es-ES" sz="2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708577" y="660735"/>
            <a:ext cx="528716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1955 </a:t>
            </a:r>
            <a:r>
              <a:rPr lang="es-ES" sz="2400" i="1" dirty="0"/>
              <a:t>Sete poemas galegos</a:t>
            </a:r>
            <a:r>
              <a:rPr lang="es-ES" sz="2400" dirty="0"/>
              <a:t>.</a:t>
            </a:r>
          </a:p>
          <a:p>
            <a:r>
              <a:rPr lang="es-ES" sz="2400" dirty="0"/>
              <a:t>1981 </a:t>
            </a:r>
            <a:r>
              <a:rPr lang="es-ES" sz="2400" i="1" dirty="0"/>
              <a:t>Versos iñorados e ou esquecidos de Eduardo Pondal</a:t>
            </a:r>
            <a:r>
              <a:rPr lang="es-ES" sz="2400" dirty="0"/>
              <a:t>.</a:t>
            </a:r>
          </a:p>
          <a:p>
            <a:r>
              <a:rPr lang="es-ES" sz="2400" dirty="0"/>
              <a:t>1963 </a:t>
            </a:r>
            <a:r>
              <a:rPr lang="es-ES" sz="2400" i="1" dirty="0"/>
              <a:t>História da Literatura Galega Contemporánea</a:t>
            </a:r>
            <a:r>
              <a:rPr lang="es-ES" sz="2400" dirty="0"/>
              <a:t>.</a:t>
            </a:r>
          </a:p>
          <a:p>
            <a:r>
              <a:rPr lang="es-ES" sz="2400" dirty="0"/>
              <a:t>1966 </a:t>
            </a:r>
            <a:r>
              <a:rPr lang="es-ES" sz="2400" i="1" dirty="0"/>
              <a:t>Gramática elemental del gallego común</a:t>
            </a:r>
            <a:r>
              <a:rPr lang="es-ES" sz="2400" dirty="0"/>
              <a:t>.</a:t>
            </a:r>
          </a:p>
          <a:p>
            <a:r>
              <a:rPr lang="es-ES" sz="2400" dirty="0"/>
              <a:t>1966 </a:t>
            </a:r>
            <a:r>
              <a:rPr lang="es-ES" sz="2400" i="1" dirty="0"/>
              <a:t>Brevario antológico de la literatura gallega contemporánea</a:t>
            </a:r>
            <a:r>
              <a:rPr lang="es-ES" sz="2400" dirty="0"/>
              <a:t>.</a:t>
            </a:r>
          </a:p>
          <a:p>
            <a:r>
              <a:rPr lang="es-ES" sz="2400" dirty="0"/>
              <a:t>1969 Edición de </a:t>
            </a:r>
            <a:r>
              <a:rPr lang="es-ES" sz="2400" i="1" dirty="0"/>
              <a:t>Cantares gallegos</a:t>
            </a:r>
            <a:r>
              <a:rPr lang="es-ES" sz="2400" dirty="0"/>
              <a:t> de Rosalía de Castro.</a:t>
            </a:r>
          </a:p>
          <a:p>
            <a:r>
              <a:rPr lang="es-ES" sz="2400" dirty="0"/>
              <a:t>1970 </a:t>
            </a:r>
            <a:r>
              <a:rPr lang="es-ES" sz="2400" i="1" dirty="0"/>
              <a:t>Libros e autores galegos: dos trovadores a Valle Inclán</a:t>
            </a:r>
            <a:r>
              <a:rPr lang="es-ES" sz="2400" dirty="0"/>
              <a:t>.</a:t>
            </a:r>
          </a:p>
          <a:p>
            <a:r>
              <a:rPr lang="es-ES" sz="2400" dirty="0"/>
              <a:t>1971 </a:t>
            </a:r>
            <a:r>
              <a:rPr lang="es-ES" sz="2400" i="1" dirty="0"/>
              <a:t>Sobre lingua e literatura galega</a:t>
            </a:r>
            <a:r>
              <a:rPr lang="es-ES" sz="2400" dirty="0"/>
              <a:t>.</a:t>
            </a:r>
          </a:p>
          <a:p>
            <a:endParaRPr lang="es-ES" sz="2400" dirty="0"/>
          </a:p>
          <a:p>
            <a:pPr algn="just"/>
            <a:endParaRPr lang="pt-BR" sz="2400" dirty="0"/>
          </a:p>
          <a:p>
            <a:pPr algn="just"/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97537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4258" y="0"/>
            <a:ext cx="10515600" cy="1325563"/>
          </a:xfrm>
        </p:spPr>
        <p:txBody>
          <a:bodyPr anchor="t" anchorCtr="0">
            <a:normAutofit/>
          </a:bodyPr>
          <a:lstStyle/>
          <a:p>
            <a:pPr algn="ctr"/>
            <a:r>
              <a:rPr lang="es-ES" sz="3600" b="1" dirty="0"/>
              <a:t>A SÚA OBRA: TEATRO</a:t>
            </a:r>
            <a:br>
              <a:rPr lang="es-ES" sz="3600" b="1" dirty="0"/>
            </a:br>
            <a:endParaRPr lang="es-ES" sz="3600" b="1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11455" y="534632"/>
            <a:ext cx="11373922" cy="1222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1971 </a:t>
            </a:r>
            <a:r>
              <a:rPr lang="pt-BR" sz="2400" i="1" dirty="0"/>
              <a:t>Catro pezas</a:t>
            </a:r>
            <a:r>
              <a:rPr lang="pt-BR" sz="2400" dirty="0"/>
              <a:t> (contén: </a:t>
            </a:r>
            <a:r>
              <a:rPr lang="pt-BR" sz="2400" i="1" dirty="0"/>
              <a:t>A sombra de Orfeo</a:t>
            </a:r>
            <a:r>
              <a:rPr lang="pt-BR" sz="2400" dirty="0"/>
              <a:t>, </a:t>
            </a:r>
            <a:r>
              <a:rPr lang="pt-BR" sz="2400" i="1" dirty="0"/>
              <a:t>Farsa das zocas</a:t>
            </a:r>
            <a:r>
              <a:rPr lang="pt-BR" sz="2400" dirty="0"/>
              <a:t>, </a:t>
            </a:r>
            <a:r>
              <a:rPr lang="pt-BR" sz="2400" i="1" dirty="0"/>
              <a:t>A arbre</a:t>
            </a:r>
            <a:r>
              <a:rPr lang="pt-BR" sz="2400" dirty="0"/>
              <a:t>, </a:t>
            </a:r>
            <a:r>
              <a:rPr lang="pt-BR" sz="2400" i="1" dirty="0"/>
              <a:t>Auto do prisioneiro</a:t>
            </a:r>
            <a:r>
              <a:rPr lang="pt-BR" sz="2400" dirty="0"/>
              <a:t>).</a:t>
            </a:r>
          </a:p>
          <a:p>
            <a:r>
              <a:rPr lang="pt-BR" sz="2400" dirty="0"/>
              <a:t>1982 </a:t>
            </a:r>
            <a:r>
              <a:rPr lang="pt-BR" sz="2400" i="1" dirty="0"/>
              <a:t>Teatro Completo</a:t>
            </a:r>
            <a:r>
              <a:rPr lang="pt-BR" sz="2400" dirty="0"/>
              <a:t>.</a:t>
            </a:r>
          </a:p>
          <a:p>
            <a:pPr marL="0" indent="0">
              <a:buNone/>
            </a:pPr>
            <a:endParaRPr lang="es-ES" sz="24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76711" y="353750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s-ES" sz="3600" b="1" dirty="0">
                <a:latin typeface="+mj-lt"/>
                <a:ea typeface="+mj-ea"/>
                <a:cs typeface="+mj-cs"/>
              </a:rPr>
              <a:t>A SÚA OBRA: POESÍA</a:t>
            </a:r>
            <a:endParaRPr lang="es-ES" dirty="0"/>
          </a:p>
          <a:p>
            <a:r>
              <a:rPr lang="pt-BR" sz="2400" i="1" dirty="0"/>
              <a:t>1931 Senderos (</a:t>
            </a:r>
            <a:r>
              <a:rPr lang="es-ES" sz="2400" i="1" dirty="0"/>
              <a:t>a súa estrea como poeta)</a:t>
            </a:r>
            <a:r>
              <a:rPr lang="pt-BR" sz="2400" i="1" dirty="0"/>
              <a:t>.</a:t>
            </a:r>
          </a:p>
          <a:p>
            <a:r>
              <a:rPr lang="pt-BR" sz="2400" i="1" dirty="0"/>
              <a:t>1980 Pretérito Imperfeito.</a:t>
            </a:r>
          </a:p>
          <a:p>
            <a:r>
              <a:rPr lang="pt-BR" sz="2400" i="1" dirty="0"/>
              <a:t>1982 Futuro condicional.</a:t>
            </a:r>
          </a:p>
          <a:p>
            <a:r>
              <a:rPr lang="pt-BR" sz="2400" i="1" dirty="0"/>
              <a:t>1986 Cantigas de amigo e outros poemas.</a:t>
            </a:r>
          </a:p>
          <a:p>
            <a:r>
              <a:rPr lang="pt-BR" sz="2400" i="1" dirty="0"/>
              <a:t>1990 Reticências.</a:t>
            </a:r>
          </a:p>
          <a:p>
            <a:pPr marL="0" indent="0">
              <a:buNone/>
            </a:pPr>
            <a:r>
              <a:rPr lang="pt-BR" sz="2400" i="1" dirty="0"/>
              <a:t>Estas catro últimas son recopilacións de toda a súa obra lírica.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144192" y="18068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/>
              <a:t>A SÚA OBRA: NARRATIVA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19236" y="2470690"/>
            <a:ext cx="11373922" cy="1066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1951 </a:t>
            </a:r>
            <a:r>
              <a:rPr lang="pt-BR" sz="2400" i="1" dirty="0"/>
              <a:t>Xente da Barreira (</a:t>
            </a:r>
            <a:r>
              <a:rPr lang="es-ES" sz="2400" dirty="0"/>
              <a:t>primeira novela escrita despois da Guerra Civil)</a:t>
            </a:r>
            <a:r>
              <a:rPr lang="pt-BR" sz="2400" dirty="0"/>
              <a:t>.</a:t>
            </a:r>
          </a:p>
          <a:p>
            <a:r>
              <a:rPr lang="pt-BR" sz="2400" dirty="0"/>
              <a:t>1987 </a:t>
            </a:r>
            <a:r>
              <a:rPr lang="pt-BR" sz="2400" i="1" dirty="0"/>
              <a:t>Scórpio (</a:t>
            </a:r>
            <a:r>
              <a:rPr lang="es-ES" sz="2400" dirty="0"/>
              <a:t> pola que obtuvo o </a:t>
            </a:r>
            <a:r>
              <a:rPr lang="es-ES" sz="2400" i="1" dirty="0"/>
              <a:t>Premio Nacional de la Crítica</a:t>
            </a:r>
            <a:r>
              <a:rPr lang="es-ES" sz="2400" dirty="0"/>
              <a:t>)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93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3440" y="1122363"/>
            <a:ext cx="10554789" cy="2387600"/>
          </a:xfrm>
        </p:spPr>
        <p:txBody>
          <a:bodyPr>
            <a:normAutofit/>
          </a:bodyPr>
          <a:lstStyle/>
          <a:p>
            <a:r>
              <a:rPr lang="es-ES" dirty="0"/>
              <a:t>«Esperar contra toda esperanza» 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É unha frase que recolle a loita de Calero por tratar de que a lingua e a cultura galega estean no lugar que corresponde.</a:t>
            </a:r>
          </a:p>
        </p:txBody>
      </p:sp>
    </p:spTree>
    <p:extLst>
      <p:ext uri="{BB962C8B-B14F-4D97-AF65-F5344CB8AC3E}">
        <p14:creationId xmlns:p14="http://schemas.microsoft.com/office/powerpoint/2010/main" val="32927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745</Words>
  <Application>Microsoft Office PowerPoint</Application>
  <PresentationFormat>Panorámica</PresentationFormat>
  <Paragraphs>56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DÍA DAS LETRAS GALEGAS</vt:lpstr>
      <vt:lpstr>INFANCIA E XUVENTUDE</vt:lpstr>
      <vt:lpstr>VIDA ADULTA</vt:lpstr>
      <vt:lpstr>A SÚA OBRA: ENSAIOS</vt:lpstr>
      <vt:lpstr>A SÚA OBRA: TEATRO </vt:lpstr>
      <vt:lpstr>«Esperar contra toda esperanza»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Esperanza</cp:lastModifiedBy>
  <cp:revision>21</cp:revision>
  <dcterms:created xsi:type="dcterms:W3CDTF">2020-05-12T08:42:27Z</dcterms:created>
  <dcterms:modified xsi:type="dcterms:W3CDTF">2020-05-20T05:59:40Z</dcterms:modified>
</cp:coreProperties>
</file>